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68" r:id="rId8"/>
    <p:sldId id="259" r:id="rId9"/>
    <p:sldId id="269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C98D7-2553-4270-A4A4-A116691646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8EFCFB-1F20-44A6-9703-733FB12A43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42A5D-0AB0-4922-86C4-F87FF248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2DD3EC-D24C-413B-A326-2770C1A16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2E4E2-225E-48E4-BB40-09A6453B3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91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A6C64-B8C7-43FF-A2D0-019BE2D64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90C918-74FC-4D79-975C-FFC366E62E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8D2E8F-321C-459F-95A5-786C8BE5B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60F8C1-22D8-48CA-AA90-29DFF0848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C8D82-C4F8-44C2-A8C7-EF90D58DB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58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74EADFE-BBBB-4D96-A643-B703DF9A83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B6E88A-FAE5-4C96-AF11-003840C6EA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91C7E-609F-4071-AE20-9CF048EA1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B4129-E0D8-42D2-A439-FFF28CF03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928E1-E2BA-4577-AB44-CF854918C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93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E818-94DA-411D-91D8-3F490AE35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7A0B3-70F5-4166-AEC4-DBE2552971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5E2820-291A-4FD9-BB87-4DE755585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3333A6-7EAA-4254-A7CD-3D9517E3E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17B1D2-F802-4EAB-8789-5CA6A3F1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568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5C297-FB9D-4920-8F2C-728515568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0091E7-6558-4891-B793-FFAA88698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C0C80-0B9F-43AF-9BF8-82DD4F28BF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7C21C-46F7-425F-8B5B-8C987DD58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80903-1BA2-4CDC-B63B-59887FA79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368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E35FC-740D-4D76-BDAF-D802613CB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0F7BF-1E85-4FAC-AA4F-D52916FEB6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089BDD-360D-43A2-82A3-260E67AC24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62CA26-04C3-4A10-989F-AA3B6BD21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06AE5-EDC6-450E-9E93-4F06A8A11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BBF64-B0D8-46A9-888C-8AC5AE5F5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012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BB867-EE0F-4CA4-84DF-9904F30B8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89EB0-4984-4F78-B0CF-306F0BED1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19AE4-0167-4E5C-9AAF-C6C1741F93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B62B4C-8A8F-4154-A93E-43F34F05F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008A7E-65D1-460A-B8E5-B4F0CAE479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72E8EC-037D-4DCF-B62B-6D2C1AA7C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17503D-C7C3-4A9C-B582-0330D76B8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08122C-1EE9-445B-B8FE-58005FA7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7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A2701-7D18-4B6B-9946-6069E1B1D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0E021A-3415-4666-AB70-CBD5BD7BB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600793-D96D-47F1-8949-26D412D5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DA8D96-7267-4FCD-ABF9-3811520DB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767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0C6092-6721-4A8D-9B6A-211CA6A52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131A68-0474-4C25-904B-073510533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3292CF-CBFF-4CEC-820A-8C43D7FA6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4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D6336-7074-4196-81F1-2DF98C12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524374-2636-4992-BC72-90C12FCC1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4DAF1C-84C6-423B-BA7E-E22C4400D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3EF59-5BAA-4D7A-8A71-03B58F2DF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02CDEB-9BCB-467B-90C4-01F69F57D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4FCF55-118A-4F94-AE04-9071D47E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9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2B9E9-6159-47B6-A572-C3A38DC11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E1F770-E21E-457F-AF3E-C7D0488F17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16B3BB-324D-427A-9D65-46FC94952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3F38BB-3521-402F-AA28-8DD6AA567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1B9BA1-F6AB-48B5-AEF6-8AFC6441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190D4-363A-4A77-8058-15CC3C240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1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597A71-1F4D-4132-91B6-5E6186208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3C6E1-1653-4327-813E-D44A07270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518659-B3D5-4E97-A970-B23F50B665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D1ED9B-DB59-4F04-A677-28634AF5474C}" type="datetimeFigureOut">
              <a:rPr lang="en-US" smtClean="0"/>
              <a:t>20-May-19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080A0E-55A7-45B4-8AEE-51FF59959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459CF-E862-4ED0-88C2-86030E9E53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B4727-6052-40E2-A8DC-5859D4042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34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B6E05-D6AE-4439-9EA7-C6E9E0696F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82298"/>
          </a:xfrm>
        </p:spPr>
        <p:txBody>
          <a:bodyPr>
            <a:normAutofit/>
          </a:bodyPr>
          <a:lstStyle/>
          <a:p>
            <a:r>
              <a:rPr lang="en-US" sz="7200" dirty="0"/>
              <a:t>Study Trip Brief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43A465-9117-47CB-B6F6-9D8B52A95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68487"/>
            <a:ext cx="9144000" cy="2650435"/>
          </a:xfrm>
        </p:spPr>
        <p:txBody>
          <a:bodyPr>
            <a:normAutofit/>
          </a:bodyPr>
          <a:lstStyle/>
          <a:p>
            <a:r>
              <a:rPr lang="en-US" sz="4800" b="1" dirty="0"/>
              <a:t>CYBER SECURITY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MAY, 2019.</a:t>
            </a:r>
          </a:p>
        </p:txBody>
      </p:sp>
    </p:spTree>
    <p:extLst>
      <p:ext uri="{BB962C8B-B14F-4D97-AF65-F5344CB8AC3E}">
        <p14:creationId xmlns:p14="http://schemas.microsoft.com/office/powerpoint/2010/main" val="2171087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18E7A-92C5-4C86-AADB-8679C86D8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VIRTUAL/AUGMENTED REALITY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B2C5D-479E-413B-8E0A-880D500DD3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MAGICPLAN APPLICATION</a:t>
            </a:r>
          </a:p>
          <a:p>
            <a:pPr marL="0" indent="0">
              <a:buNone/>
            </a:pPr>
            <a:r>
              <a:rPr lang="en-US" sz="1800" dirty="0"/>
              <a:t>The application is use for the creating of blueprint of any kind of building. </a:t>
            </a:r>
          </a:p>
          <a:p>
            <a:r>
              <a:rPr lang="en-US" dirty="0"/>
              <a:t>VIRTUAL APARTMENT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70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82F79-A741-4751-AC26-6FFEAF5E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370"/>
            <a:ext cx="10515600" cy="1198632"/>
          </a:xfrm>
        </p:spPr>
        <p:txBody>
          <a:bodyPr/>
          <a:lstStyle/>
          <a:p>
            <a:r>
              <a:rPr lang="en-US" dirty="0"/>
              <a:t>PRESENTATION 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C94015-450F-446A-82E9-5748A389B1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3026"/>
            <a:ext cx="10515600" cy="4611757"/>
          </a:xfrm>
        </p:spPr>
        <p:txBody>
          <a:bodyPr>
            <a:normAutofit/>
          </a:bodyPr>
          <a:lstStyle/>
          <a:p>
            <a:r>
              <a:rPr lang="en-US" sz="3600" dirty="0"/>
              <a:t>CYBER SECURITY (focus of the Course)</a:t>
            </a:r>
          </a:p>
          <a:p>
            <a:r>
              <a:rPr lang="en-US" sz="3600" dirty="0"/>
              <a:t>ARTIFICIAL INTELLIGENCE</a:t>
            </a:r>
          </a:p>
          <a:p>
            <a:r>
              <a:rPr lang="en-US" sz="3600" dirty="0"/>
              <a:t>VIRTUAL/AUGMENTED REALITY</a:t>
            </a:r>
          </a:p>
        </p:txBody>
      </p:sp>
    </p:spTree>
    <p:extLst>
      <p:ext uri="{BB962C8B-B14F-4D97-AF65-F5344CB8AC3E}">
        <p14:creationId xmlns:p14="http://schemas.microsoft.com/office/powerpoint/2010/main" val="293457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371AE-1234-4514-9492-67DC827CE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CYBER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8F86E0-34B5-47AB-8007-569BCF9BA0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r>
              <a:rPr lang="en-US" sz="4000" dirty="0"/>
              <a:t>Cybersecurity</a:t>
            </a:r>
          </a:p>
          <a:p>
            <a:r>
              <a:rPr lang="en-US" sz="4000" dirty="0"/>
              <a:t>Information security vs Cybersecurity</a:t>
            </a:r>
          </a:p>
          <a:p>
            <a:r>
              <a:rPr lang="en-US" sz="4000" dirty="0"/>
              <a:t>Cybersecurity Objectives</a:t>
            </a:r>
          </a:p>
          <a:p>
            <a:r>
              <a:rPr lang="en-US" sz="4000" dirty="0"/>
              <a:t>Cybersecurity Governance</a:t>
            </a:r>
          </a:p>
          <a:p>
            <a:r>
              <a:rPr lang="en-US" sz="4000" dirty="0"/>
              <a:t>Cybersecurity Domains</a:t>
            </a:r>
          </a:p>
        </p:txBody>
      </p:sp>
    </p:spTree>
    <p:extLst>
      <p:ext uri="{BB962C8B-B14F-4D97-AF65-F5344CB8AC3E}">
        <p14:creationId xmlns:p14="http://schemas.microsoft.com/office/powerpoint/2010/main" val="18861212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47B1-C47E-4E8A-A3A6-2BBA61DE0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CYBER SECURITY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E0C7361-98AC-4D14-800D-0501DD1B88A8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28526" t="41904" r="47436" b="27880"/>
          <a:stretch/>
        </p:blipFill>
        <p:spPr bwMode="auto">
          <a:xfrm>
            <a:off x="1937657" y="1659617"/>
            <a:ext cx="7532914" cy="483325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59495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47B1-C47E-4E8A-A3A6-2BBA61DE0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CYBER SECURITY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3604E35-FB9B-4C91-8DF1-AC9DB77CC40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95" t="42189" r="41667" b="19897"/>
          <a:stretch/>
        </p:blipFill>
        <p:spPr bwMode="auto">
          <a:xfrm>
            <a:off x="838200" y="1306286"/>
            <a:ext cx="9568543" cy="527118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80241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47B1-C47E-4E8A-A3A6-2BBA61DE0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CYBER SECURITY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8186B7F-7910-44A0-8A43-A4BE3D73573A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26443" t="36488" r="44070" b="16762"/>
          <a:stretch/>
        </p:blipFill>
        <p:spPr bwMode="auto">
          <a:xfrm>
            <a:off x="1311966" y="1431234"/>
            <a:ext cx="8706678" cy="54267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5670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6047B1-C47E-4E8A-A3A6-2BBA61DE0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CYBER SECURITY</a:t>
            </a: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E0B31F2-48E7-46F8-B94E-AC89BE0B4CAD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/>
          <a:srcRect l="18269" t="34653" r="36058" b="17666"/>
          <a:stretch/>
        </p:blipFill>
        <p:spPr bwMode="auto">
          <a:xfrm>
            <a:off x="1205948" y="1431235"/>
            <a:ext cx="8613913" cy="506164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84260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3F40-96C0-4936-AA97-2708DCDB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9F7B0-4653-4F6D-ABAF-71F13159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DARKTRACE CYBER DEFENSE AI SOLUTION</a:t>
            </a:r>
          </a:p>
          <a:p>
            <a:pPr marL="0" indent="0">
              <a:buNone/>
            </a:pPr>
            <a:r>
              <a:rPr lang="en-US" sz="1800" dirty="0"/>
              <a:t>An Enterprise immune system that applies AI to the cyber defense challenge to detect cyber threats that legacy systems cannot.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ENTERPRISE SECURITY SOLUTION</a:t>
            </a:r>
          </a:p>
          <a:p>
            <a:pPr marL="0" indent="0">
              <a:buNone/>
            </a:pPr>
            <a:r>
              <a:rPr lang="en-US" sz="1800" dirty="0"/>
              <a:t>Innovation in artificial intelligence, machine learning, and deep learning will enable businesses to secure their commercial and digital assets in a cost-effective manner.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SMART CITY VISION</a:t>
            </a:r>
          </a:p>
          <a:p>
            <a:pPr marL="0" indent="0">
              <a:buNone/>
            </a:pPr>
            <a:r>
              <a:rPr lang="en-US" sz="1800" dirty="0"/>
              <a:t>Our cities and regions hum with the possibilities unleashed by constant connectivity, easy access to massive computational power, exponential increases in data and even human-machine interaction.</a:t>
            </a:r>
          </a:p>
        </p:txBody>
      </p:sp>
    </p:spTree>
    <p:extLst>
      <p:ext uri="{BB962C8B-B14F-4D97-AF65-F5344CB8AC3E}">
        <p14:creationId xmlns:p14="http://schemas.microsoft.com/office/powerpoint/2010/main" val="4279101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B3F40-96C0-4936-AA97-2708DCDB4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ARTIFICIAL INTELLIGENCE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9F7B0-4653-4F6D-ABAF-71F131597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HUAWEI WI-FI 6 (AI WI-FI)</a:t>
            </a:r>
          </a:p>
          <a:p>
            <a:pPr marL="0" indent="0">
              <a:buNone/>
            </a:pPr>
            <a:r>
              <a:rPr lang="en-US" sz="1800" dirty="0"/>
              <a:t>The future-speed WI-FI providing intelligent assurance powered by AI.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IYANTRAS EMOTION INTELLIGENCE SYSTEM</a:t>
            </a:r>
          </a:p>
          <a:p>
            <a:pPr marL="0" indent="0">
              <a:buNone/>
            </a:pPr>
            <a:r>
              <a:rPr lang="en-US" sz="1800" dirty="0"/>
              <a:t>Cognitive digital agent, cognitive process automation, cognitive surveillance, facial recognition, media intelligence, natural language processing, predictive intelligence, smart cities, smart retail experience.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dirty="0"/>
              <a:t>INSIGHT AI</a:t>
            </a:r>
          </a:p>
          <a:p>
            <a:pPr marL="0" indent="0">
              <a:buNone/>
            </a:pPr>
            <a:r>
              <a:rPr lang="en-US" sz="1800" dirty="0"/>
              <a:t>Insight API helps to scale your media processing through the power of AI. Improve efficiency and optimize processes and achieve results you thought impossible.</a:t>
            </a:r>
          </a:p>
        </p:txBody>
      </p:sp>
    </p:spTree>
    <p:extLst>
      <p:ext uri="{BB962C8B-B14F-4D97-AF65-F5344CB8AC3E}">
        <p14:creationId xmlns:p14="http://schemas.microsoft.com/office/powerpoint/2010/main" val="3839475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4929</TotalTime>
  <Words>241</Words>
  <Application>Microsoft Office PowerPoint</Application>
  <PresentationFormat>Widescreen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Study Trip Brief</vt:lpstr>
      <vt:lpstr>PRESENTATION OUTLINE</vt:lpstr>
      <vt:lpstr>CYBER SECURITY</vt:lpstr>
      <vt:lpstr>CYBER SECURITY</vt:lpstr>
      <vt:lpstr>CYBER SECURITY</vt:lpstr>
      <vt:lpstr>CYBER SECURITY</vt:lpstr>
      <vt:lpstr>CYBER SECURITY</vt:lpstr>
      <vt:lpstr>ARTIFICIAL INTELLIGENCE</vt:lpstr>
      <vt:lpstr>ARTIFICIAL INTELLIGENCE</vt:lpstr>
      <vt:lpstr>VIRTUAL/AUGMENTED REALITY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Report on Study Trip</dc:title>
  <dc:creator>Bernard Arthur</dc:creator>
  <cp:lastModifiedBy>Bernard Arthur</cp:lastModifiedBy>
  <cp:revision>18</cp:revision>
  <dcterms:created xsi:type="dcterms:W3CDTF">2019-05-17T17:03:38Z</dcterms:created>
  <dcterms:modified xsi:type="dcterms:W3CDTF">2019-05-21T04:12:55Z</dcterms:modified>
</cp:coreProperties>
</file>