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15298-954B-495C-AC0A-CB9BE3D5A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6D0B73-CE33-4712-971D-207829A8C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4C28B-9B55-4288-BBC2-96CB99AF9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C8F69-07D5-4497-A229-39A44614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C73C-0AE9-4C1B-9511-2448C029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9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A43D-8B4F-4675-99B0-4045644DD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20398-4A50-4206-A415-930977DFE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1DC26-9382-4416-8240-19EEBAB6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34E69-7713-4D11-8045-E77EDBA9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A1ACB-E909-452E-AB43-514E79561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23E21B-4C84-448E-AB3E-B7358D2BD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76103-0F82-4BAB-B586-AF6513527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2DFEF-0348-4491-9ECB-3EF29AB50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1587F-7CCE-46C6-8BCF-01E63AA4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57D93-76B6-4595-8CD7-CF21135F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6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710D3-CBBA-4D49-BD58-0CF3C1480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D0BD6-3FE0-422E-9E79-349020FB0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62475-C760-49EF-9FC3-1EC2C4B6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EBA9-F931-4077-8DAF-9FDEB20A0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AB53D-E847-45C6-8DAE-CD432A99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2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05AA7-A31C-4254-8616-F07C5E7A0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FCF55-F8DD-48E0-9898-45E674542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037FF-6645-4673-8748-BF95E578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5713F-BCBF-4450-92F1-95FA0F21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715C8-4889-4E5F-B81F-7066E315D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7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274E9-F91C-4D0A-BC83-17A8FA6A2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F473A-19CD-4B51-9AF8-52DA0A8996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4D7E8-4085-46AE-A411-CD5DF094A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40762-4595-4BAC-B39A-0B464959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7BD1F-42D8-45AE-8AA1-DD6F6031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4E37A-DEDA-493A-873C-87F277DA6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1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A5166-6883-4846-810F-065C03A10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02B2C-F192-4762-8F5C-03E46055B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70EFD-495F-426F-8AAA-BF512C0FC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539F6-FD3A-44CD-B1D7-E035B61C2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2CA948-70CC-423F-9733-3FD115EAE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2055FE-9F6F-4F68-AF08-C3727B54F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B53726-28F2-4684-8BE8-04E699D4E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C42D67-A60B-4A57-98F3-4BF223063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8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1B1E3-5CC2-4484-87F1-176A5569D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68E30E-60E5-478A-BB50-B4F3580ED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995F5-4AAF-4B4B-89A5-4F519FB2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7809FD-24C6-48E1-BCC3-392BA331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9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4C9DFE-0D75-4E64-A11A-16FC5C711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19F199-36F0-4EAD-8406-D0D3C38E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61909-1AB0-4887-932B-C8136680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1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C0F96-F917-4CEB-B33A-847660CF0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90C68-4DB7-46C9-BFB1-7E50CCC2E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81C0D-8CC2-407C-AA9B-976795FC3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AE7BC-5B9F-4C8E-810C-6C26BC86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F2094-7993-4A67-BBF3-97C19371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34A44-560D-49E1-B375-DEEF79F40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8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2C70B-DF61-47AA-9000-E0AF172CF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6A9490-2200-4217-A1F9-7CAFAA975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4E02F5-7CC7-4A3D-BB9E-8F755679B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464D5-0827-4743-9DA5-02914E55A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E32C4-B878-42E1-AD57-C6F7F88C1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B2CF2-338D-4FA6-9777-27AB6350F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9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FEBC7-1F62-46BF-8B0A-AA3BCD8AD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76367-3E30-43F7-8E39-C7D60D48E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D5138-D359-474A-B298-7E12BF69F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1E19A-6085-4314-AC40-0865695E656D}" type="datetimeFigureOut">
              <a:rPr lang="en-US" smtClean="0"/>
              <a:t>03-Jul-19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28C78-B50C-46F5-9613-9EA86EF0C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F23B5-0607-4C5A-8590-F908347B8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BD2E6-6891-41CF-8666-A8D106430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6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4FF7E-F9C9-440F-8397-7A9BB323B6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07585"/>
          </a:xfrm>
        </p:spPr>
        <p:txBody>
          <a:bodyPr/>
          <a:lstStyle/>
          <a:p>
            <a:r>
              <a:rPr lang="en-US" dirty="0"/>
              <a:t>Cyber Security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2091C-832E-4C4D-B9EB-EDD5A4766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3131"/>
            <a:ext cx="9144000" cy="2345634"/>
          </a:xfrm>
        </p:spPr>
        <p:txBody>
          <a:bodyPr>
            <a:normAutofit/>
          </a:bodyPr>
          <a:lstStyle/>
          <a:p>
            <a:r>
              <a:rPr lang="en-US" b="1" dirty="0"/>
              <a:t>Presented By:</a:t>
            </a:r>
          </a:p>
          <a:p>
            <a:r>
              <a:rPr lang="en-US" b="1" dirty="0"/>
              <a:t>Cyber Security Team</a:t>
            </a:r>
          </a:p>
          <a:p>
            <a:endParaRPr lang="en-US" b="1" dirty="0"/>
          </a:p>
          <a:p>
            <a:pPr algn="r"/>
            <a:r>
              <a:rPr lang="en-US" b="1" dirty="0"/>
              <a:t>3</a:t>
            </a:r>
            <a:r>
              <a:rPr lang="en-US" b="1" baseline="30000" dirty="0"/>
              <a:t>rd</a:t>
            </a:r>
            <a:r>
              <a:rPr lang="en-US" b="1" dirty="0"/>
              <a:t> July, 2019.</a:t>
            </a:r>
          </a:p>
        </p:txBody>
      </p:sp>
    </p:spTree>
    <p:extLst>
      <p:ext uri="{BB962C8B-B14F-4D97-AF65-F5344CB8AC3E}">
        <p14:creationId xmlns:p14="http://schemas.microsoft.com/office/powerpoint/2010/main" val="308412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C4CB47C-EEF2-4515-9695-493301FF838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8269" t="34653" r="36058" b="17666"/>
          <a:stretch/>
        </p:blipFill>
        <p:spPr bwMode="auto">
          <a:xfrm>
            <a:off x="838200" y="477078"/>
            <a:ext cx="10515600" cy="62815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74889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E614-4FB3-40DA-BC3D-C85F79FF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Identification of Systems &amp; 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8B47B-83BE-47A4-ACA5-6E11D468D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Inventory of Systems [ Servers, Clients, Storage devices, network, operating systems, firewalls, </a:t>
            </a:r>
            <a:r>
              <a:rPr lang="en-US" sz="3600" dirty="0" err="1"/>
              <a:t>etc</a:t>
            </a:r>
            <a:r>
              <a:rPr lang="en-US" sz="3600" dirty="0"/>
              <a:t>].</a:t>
            </a:r>
          </a:p>
          <a:p>
            <a:endParaRPr lang="en-US" sz="3600" dirty="0"/>
          </a:p>
          <a:p>
            <a:r>
              <a:rPr lang="en-US" sz="3600" dirty="0"/>
              <a:t>Vulnerability Assessment [ weak point of entry into our network]</a:t>
            </a:r>
          </a:p>
        </p:txBody>
      </p:sp>
    </p:spTree>
    <p:extLst>
      <p:ext uri="{BB962C8B-B14F-4D97-AF65-F5344CB8AC3E}">
        <p14:creationId xmlns:p14="http://schemas.microsoft.com/office/powerpoint/2010/main" val="158511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E2756-D14C-474D-B0A8-349E64C3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FC-Systems: Vulnerability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337D0-B928-4253-8914-D1980D942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Exposure of Sensitive Information in the Public Domain.</a:t>
            </a:r>
          </a:p>
          <a:p>
            <a:endParaRPr lang="en-US" b="1" dirty="0"/>
          </a:p>
          <a:p>
            <a:r>
              <a:rPr lang="en-US" b="1" dirty="0"/>
              <a:t>Insecure Official Domain [SSL Certificate not implemented]</a:t>
            </a:r>
          </a:p>
          <a:p>
            <a:endParaRPr lang="en-US" b="1" dirty="0"/>
          </a:p>
          <a:p>
            <a:r>
              <a:rPr lang="en-US" b="1" dirty="0"/>
              <a:t>Poor Client Machine Configurations</a:t>
            </a:r>
          </a:p>
          <a:p>
            <a:endParaRPr lang="en-US" b="1" dirty="0"/>
          </a:p>
          <a:p>
            <a:r>
              <a:rPr lang="en-US" b="1" dirty="0"/>
              <a:t>Poor Server Computer Configurations</a:t>
            </a:r>
          </a:p>
        </p:txBody>
      </p:sp>
    </p:spTree>
    <p:extLst>
      <p:ext uri="{BB962C8B-B14F-4D97-AF65-F5344CB8AC3E}">
        <p14:creationId xmlns:p14="http://schemas.microsoft.com/office/powerpoint/2010/main" val="364419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A4A75-472B-477B-BF95-DF0B15FB2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8B832-0F35-4406-893D-3BC07EB4B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Conduct a Full Vulnerability Assessment on All FC’s Cyber Assets.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Design Cyber Safeguards based on the Assessment.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Re-configuration of Server and Client Computers.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Implement SSL Certificate on the fcghana.org domain.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Limit the type of Information we share on Public domain.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0311E-85A2-480C-A6D1-EFDF57BE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96FFA-2930-43E4-9014-01188C183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6695"/>
            <a:ext cx="10515600" cy="3460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/>
              <a:t>Thank You!!!</a:t>
            </a:r>
          </a:p>
        </p:txBody>
      </p:sp>
    </p:spTree>
    <p:extLst>
      <p:ext uri="{BB962C8B-B14F-4D97-AF65-F5344CB8AC3E}">
        <p14:creationId xmlns:p14="http://schemas.microsoft.com/office/powerpoint/2010/main" val="903487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130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Cyber Security</vt:lpstr>
      <vt:lpstr>PowerPoint Presentation</vt:lpstr>
      <vt:lpstr>Identification of Systems &amp; Data </vt:lpstr>
      <vt:lpstr>FC-Systems: Vulnerability Assessment</vt:lpstr>
      <vt:lpstr>Recommendations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</dc:title>
  <dc:creator>Bernard Arthur</dc:creator>
  <cp:lastModifiedBy>Bernard Arthur</cp:lastModifiedBy>
  <cp:revision>5</cp:revision>
  <dcterms:created xsi:type="dcterms:W3CDTF">2019-06-30T13:00:14Z</dcterms:created>
  <dcterms:modified xsi:type="dcterms:W3CDTF">2019-07-03T09:49:08Z</dcterms:modified>
</cp:coreProperties>
</file>